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985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771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321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604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563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111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570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30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452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97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482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8777E-1ED0-4832-9294-38F6F01A5419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6E94-A1A4-4EAE-8D23-38AAD4620DB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Khatra Adibasi Mahavidyalaya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B.A. Bengali (</a:t>
            </a:r>
            <a:r>
              <a:rPr lang="en-US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Session </a:t>
            </a:r>
            <a:r>
              <a:rPr lang="en-US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2019-2020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IN" dirty="0" smtClean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marL="0" indent="0" algn="ctr">
              <a:buNone/>
            </a:pPr>
            <a:r>
              <a:rPr lang="en-IN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বাংলা </a:t>
            </a:r>
            <a:r>
              <a:rPr lang="as-IN" b="1" dirty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সাহিত্যের 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ইতিহাস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  </a:t>
            </a:r>
          </a:p>
          <a:p>
            <a:endParaRPr lang="en-US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         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অনুপম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বটব্যাল</a:t>
            </a:r>
            <a:endParaRPr lang="en-IN" b="1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42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2304256"/>
          </a:xfrm>
        </p:spPr>
        <p:txBody>
          <a:bodyPr>
            <a:noAutofit/>
          </a:bodyPr>
          <a:lstStyle/>
          <a:p>
            <a:r>
              <a:rPr lang="as-IN" sz="3000" b="1" dirty="0" smtClean="0"/>
              <a:t>মনসামঙ্গল </a:t>
            </a:r>
            <a:r>
              <a:rPr lang="as-IN" sz="3000" b="1" dirty="0"/>
              <a:t>কাব্যের কবিগণ </a:t>
            </a:r>
            <a:br>
              <a:rPr lang="as-IN" sz="3000" b="1" dirty="0"/>
            </a:br>
            <a:r>
              <a:rPr lang="as-IN" sz="3000" b="1" dirty="0"/>
              <a:t/>
            </a:r>
            <a:br>
              <a:rPr lang="as-IN" sz="3000" b="1" dirty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564904"/>
            <a:ext cx="7128792" cy="3744416"/>
          </a:xfrm>
        </p:spPr>
        <p:txBody>
          <a:bodyPr>
            <a:noAutofit/>
          </a:bodyPr>
          <a:lstStyle/>
          <a:p>
            <a:r>
              <a:rPr lang="as-IN" sz="2500" b="1" dirty="0" smtClean="0">
                <a:solidFill>
                  <a:schemeClr val="tx1"/>
                </a:solidFill>
              </a:rPr>
              <a:t>ক)</a:t>
            </a:r>
            <a:r>
              <a:rPr lang="en-US" sz="2500" b="1" dirty="0" err="1" smtClean="0">
                <a:solidFill>
                  <a:schemeClr val="tx1"/>
                </a:solidFill>
              </a:rPr>
              <a:t>প্রাক</a:t>
            </a:r>
            <a:r>
              <a:rPr lang="as-IN" sz="2500" b="1" dirty="0" smtClean="0">
                <a:solidFill>
                  <a:schemeClr val="tx1"/>
                </a:solidFill>
              </a:rPr>
              <a:t>চৈতণ্য যু</a:t>
            </a:r>
            <a:r>
              <a:rPr lang="en-US" sz="2500" b="1" dirty="0" err="1" smtClean="0">
                <a:solidFill>
                  <a:schemeClr val="tx1"/>
                </a:solidFill>
              </a:rPr>
              <a:t>গের</a:t>
            </a:r>
            <a:r>
              <a:rPr lang="en-US" sz="2500" b="1" dirty="0" smtClean="0">
                <a:solidFill>
                  <a:schemeClr val="tx1"/>
                </a:solidFill>
              </a:rPr>
              <a:t> </a:t>
            </a:r>
            <a:r>
              <a:rPr lang="en-US" sz="2500" b="1" dirty="0" err="1" smtClean="0">
                <a:solidFill>
                  <a:schemeClr val="tx1"/>
                </a:solidFill>
              </a:rPr>
              <a:t>কবিগণ</a:t>
            </a:r>
            <a:r>
              <a:rPr lang="as-IN" sz="2500" b="1" dirty="0" smtClean="0">
                <a:solidFill>
                  <a:schemeClr val="tx1"/>
                </a:solidFill>
              </a:rPr>
              <a:t> </a:t>
            </a:r>
            <a:endParaRPr lang="as-IN" sz="2500" b="1" dirty="0">
              <a:solidFill>
                <a:schemeClr val="tx1"/>
              </a:solidFill>
            </a:endParaRPr>
          </a:p>
          <a:p>
            <a:endParaRPr lang="en-US" sz="2500" dirty="0">
              <a:solidFill>
                <a:schemeClr val="tx1"/>
              </a:solidFill>
            </a:endParaRPr>
          </a:p>
          <a:p>
            <a:r>
              <a:rPr lang="as-IN" sz="2500" dirty="0" smtClean="0">
                <a:solidFill>
                  <a:schemeClr val="tx1"/>
                </a:solidFill>
              </a:rPr>
              <a:t>কানা </a:t>
            </a:r>
            <a:r>
              <a:rPr lang="as-IN" sz="2500" dirty="0">
                <a:solidFill>
                  <a:schemeClr val="tx1"/>
                </a:solidFill>
              </a:rPr>
              <a:t>হরিদত্ত </a:t>
            </a:r>
            <a:endParaRPr lang="en-US" sz="2500" dirty="0">
              <a:solidFill>
                <a:schemeClr val="tx1"/>
              </a:solidFill>
            </a:endParaRPr>
          </a:p>
          <a:p>
            <a:endParaRPr lang="en-US" sz="2500" dirty="0" smtClean="0">
              <a:solidFill>
                <a:schemeClr val="tx1"/>
              </a:solidFill>
            </a:endParaRPr>
          </a:p>
          <a:p>
            <a:r>
              <a:rPr lang="en-US" sz="2500" dirty="0" err="1" smtClean="0">
                <a:solidFill>
                  <a:schemeClr val="tx1"/>
                </a:solidFill>
              </a:rPr>
              <a:t>বিজয়</a:t>
            </a:r>
            <a:r>
              <a:rPr lang="as-IN" sz="2500" dirty="0" smtClean="0">
                <a:solidFill>
                  <a:schemeClr val="tx1"/>
                </a:solidFill>
              </a:rPr>
              <a:t>গুপ্ত </a:t>
            </a:r>
            <a:endParaRPr lang="as-IN" sz="2500" dirty="0">
              <a:solidFill>
                <a:schemeClr val="tx1"/>
              </a:solidFill>
            </a:endParaRPr>
          </a:p>
          <a:p>
            <a:r>
              <a:rPr lang="as-IN" sz="2500" dirty="0" smtClean="0">
                <a:solidFill>
                  <a:schemeClr val="tx1"/>
                </a:solidFill>
              </a:rPr>
              <a:t> </a:t>
            </a:r>
            <a:endParaRPr lang="en-US" sz="2500" dirty="0" smtClean="0">
              <a:solidFill>
                <a:schemeClr val="tx1"/>
              </a:solidFill>
            </a:endParaRPr>
          </a:p>
          <a:p>
            <a:r>
              <a:rPr lang="as-IN" sz="2500" dirty="0" smtClean="0">
                <a:solidFill>
                  <a:schemeClr val="tx1"/>
                </a:solidFill>
              </a:rPr>
              <a:t>নারায়ণদেব</a:t>
            </a:r>
            <a:endParaRPr lang="as-IN" sz="2500" dirty="0">
              <a:solidFill>
                <a:schemeClr val="tx1"/>
              </a:solidFill>
            </a:endParaRPr>
          </a:p>
          <a:p>
            <a:r>
              <a:rPr lang="as-IN" sz="2500" dirty="0" smtClean="0">
                <a:solidFill>
                  <a:schemeClr val="tx1"/>
                </a:solidFill>
              </a:rPr>
              <a:t>বিপ্রদাস </a:t>
            </a:r>
            <a:r>
              <a:rPr lang="as-IN" sz="2500" dirty="0">
                <a:solidFill>
                  <a:schemeClr val="tx1"/>
                </a:solidFill>
              </a:rPr>
              <a:t>পিপিলাই </a:t>
            </a:r>
            <a:endParaRPr lang="en-IN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9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5544616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/>
              <a:t>                    খ</a:t>
            </a:r>
            <a:r>
              <a:rPr lang="as-IN" sz="3000" b="1" dirty="0" smtClean="0"/>
              <a:t>) </a:t>
            </a:r>
            <a:r>
              <a:rPr lang="as-IN" sz="3000" b="1" dirty="0"/>
              <a:t>পরচৈতণ্য </a:t>
            </a:r>
            <a:r>
              <a:rPr lang="as-IN" sz="3200" b="1" dirty="0"/>
              <a:t>যু</a:t>
            </a:r>
            <a:r>
              <a:rPr lang="en-US" sz="3200" b="1" dirty="0" err="1"/>
              <a:t>গের</a:t>
            </a:r>
            <a:r>
              <a:rPr lang="en-US" sz="3200" b="1" dirty="0"/>
              <a:t> </a:t>
            </a:r>
            <a:r>
              <a:rPr lang="en-US" sz="3200" b="1" dirty="0" err="1"/>
              <a:t>কবিগণ</a:t>
            </a:r>
            <a:r>
              <a:rPr lang="as-IN" sz="3200" b="1" dirty="0"/>
              <a:t> </a:t>
            </a:r>
            <a:br>
              <a:rPr lang="as-IN" sz="3200" b="1" dirty="0"/>
            </a:br>
            <a:r>
              <a:rPr lang="as-IN" sz="3000" dirty="0"/>
              <a:t/>
            </a:r>
            <a:br>
              <a:rPr lang="as-IN" sz="3000" dirty="0"/>
            </a:b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                               </a:t>
            </a:r>
            <a:r>
              <a:rPr lang="as-IN" sz="3000" dirty="0" smtClean="0"/>
              <a:t>দ্বিজ </a:t>
            </a:r>
            <a:r>
              <a:rPr lang="as-IN" sz="3000" dirty="0"/>
              <a:t>বংশীদাস </a:t>
            </a:r>
            <a:br>
              <a:rPr lang="as-IN" sz="3000" dirty="0"/>
            </a:br>
            <a:r>
              <a:rPr lang="en-US" sz="3000" dirty="0" smtClean="0"/>
              <a:t>                           </a:t>
            </a:r>
            <a:r>
              <a:rPr lang="as-IN" sz="3000" dirty="0" smtClean="0"/>
              <a:t>কেতাকাদাস ক্ষেমানন্দ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                                   </a:t>
            </a:r>
            <a:r>
              <a:rPr lang="as-IN" sz="3000" dirty="0" smtClean="0"/>
              <a:t>ষষ্ঠীবর </a:t>
            </a:r>
            <a:r>
              <a:rPr lang="as-IN" sz="3000" dirty="0"/>
              <a:t>দত্ত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                                    </a:t>
            </a:r>
            <a:r>
              <a:rPr lang="as-IN" sz="3000" dirty="0" smtClean="0"/>
              <a:t>জীবন </a:t>
            </a:r>
            <a:r>
              <a:rPr lang="as-IN" sz="3000" dirty="0"/>
              <a:t>মৈত্র </a:t>
            </a:r>
            <a:br>
              <a:rPr lang="as-IN" sz="3000" dirty="0"/>
            </a:br>
            <a:r>
              <a:rPr lang="en-US" sz="3000" dirty="0" smtClean="0"/>
              <a:t>                                 </a:t>
            </a:r>
            <a:r>
              <a:rPr lang="as-IN" sz="3000" dirty="0" smtClean="0"/>
              <a:t>জগজ্জীবন </a:t>
            </a:r>
            <a:r>
              <a:rPr lang="as-IN" sz="3000" dirty="0"/>
              <a:t>ঘোষাল 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>                                     </a:t>
            </a:r>
            <a:r>
              <a:rPr lang="as-IN" sz="3000" dirty="0" smtClean="0"/>
              <a:t>তন্ত্রবিভূতি 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103407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Khatra Adibasi Mahavidyalaya</vt:lpstr>
      <vt:lpstr>মনসামঙ্গল কাব্যের কবিগণ   </vt:lpstr>
      <vt:lpstr>                    খ) পরচৈতণ্য যুগের কবিগণ                                   দ্বিজ বংশীদাস                             কেতাকাদাস ক্ষেমানন্দ                                    ষষ্ঠীবর দত্ত                                      জীবন মৈত্র                                   জগজ্জীবন ঘোষাল                                       তন্ত্রবিভূতি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Hirak</dc:creator>
  <cp:lastModifiedBy>This</cp:lastModifiedBy>
  <cp:revision>22</cp:revision>
  <dcterms:created xsi:type="dcterms:W3CDTF">2023-01-28T05:32:37Z</dcterms:created>
  <dcterms:modified xsi:type="dcterms:W3CDTF">2024-07-07T15:42:51Z</dcterms:modified>
</cp:coreProperties>
</file>